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312" r:id="rId5"/>
    <p:sldId id="313" r:id="rId6"/>
    <p:sldId id="315" r:id="rId7"/>
    <p:sldId id="314" r:id="rId8"/>
    <p:sldId id="316" r:id="rId9"/>
    <p:sldId id="317" r:id="rId10"/>
    <p:sldId id="318" r:id="rId11"/>
    <p:sldId id="319" r:id="rId12"/>
    <p:sldId id="320" r:id="rId13"/>
    <p:sldId id="297" r:id="rId14"/>
  </p:sldIdLst>
  <p:sldSz cx="12192000" cy="6858000"/>
  <p:notesSz cx="13716000" cy="24384000"/>
  <p:defaultTextStyle>
    <a:defPPr rtl="0">
      <a:defRPr lang="ru-RU"/>
    </a:defPPr>
    <a:lvl1pPr marL="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7" d="100"/>
          <a:sy n="37" d="100"/>
        </p:scale>
        <p:origin x="33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F16EF179-AC8C-44A3-9ED6-6152B0CF8E1F}" type="datetimeyyyy">
              <a:rPr lang="ru-RU" smtClean="0"/>
              <a:t>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20BD0AB-C59E-4A46-83D3-F07787446B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Изображение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Изображение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Текст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ru-RU" sz="1800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ru-RU" sz="1800"/>
            </a:lvl1pPr>
            <a:lvl2pPr>
              <a:defRPr lang="ru-RU" sz="1800"/>
            </a:lvl2pPr>
            <a:lvl3pPr>
              <a:defRPr lang="ru-RU" sz="1800"/>
            </a:lvl3pPr>
            <a:lvl4pPr>
              <a:defRPr lang="ru-RU" sz="1800"/>
            </a:lvl4pPr>
            <a:lvl5pPr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0" name="Номер слайда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Графический объект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9" name="Полилиния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7" name="Номер слайда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3" name="Графический объект 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Графический объект 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Изображение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6" name="Номер слайда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9" name="Изображение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ru-RU" sz="28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Полилиния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Полилиния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4" name="Изображение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ru-RU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ru-RU" sz="18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Полилиния: Фигура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/>
            </a:p>
          </p:txBody>
        </p:sp>
        <p:sp>
          <p:nvSpPr>
            <p:cNvPr id="15" name="Полилиния: фигура 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" name="Изображение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 dirty="0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sp>
        <p:nvSpPr>
          <p:cNvPr id="36" name="Полилиния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3" name="Полилиния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lvl="0" algn="ctr" rtl="0"/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</p:txBody>
      </p:sp>
      <p:sp>
        <p:nvSpPr>
          <p:cNvPr id="52" name="Рисунок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Изображение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Полилиния: фигура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9" name="Полилиния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Полилиния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3" name="Изображение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ru-RU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8" name="Номер слайда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Изображение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3" name="Изображение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7" name="Изображение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9" name="Изображение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Номер слайда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9" name="Номер слайда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83464" indent="-283464">
              <a:spcBef>
                <a:spcPts val="1000"/>
              </a:spcBef>
              <a:defRPr lang="ru-RU" sz="1800"/>
            </a:lvl2pPr>
            <a:lvl3pPr marL="283464" indent="-283464">
              <a:spcBef>
                <a:spcPts val="1000"/>
              </a:spcBef>
              <a:defRPr lang="ru-RU" sz="1800"/>
            </a:lvl3pPr>
            <a:lvl4pPr marL="283464" indent="-283464">
              <a:spcBef>
                <a:spcPts val="1000"/>
              </a:spcBef>
              <a:defRPr lang="ru-RU" sz="1800"/>
            </a:lvl4pPr>
            <a:lvl5pPr marL="283464"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5" name="Объект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83464" indent="-283464">
              <a:spcBef>
                <a:spcPts val="1000"/>
              </a:spcBef>
              <a:defRPr lang="ru-RU" sz="1800"/>
            </a:lvl2pPr>
            <a:lvl3pPr marL="283464" indent="-283464">
              <a:spcBef>
                <a:spcPts val="1000"/>
              </a:spcBef>
              <a:defRPr lang="ru-RU" sz="1800"/>
            </a:lvl3pPr>
            <a:lvl4pPr marL="283464" indent="-283464">
              <a:spcBef>
                <a:spcPts val="1000"/>
              </a:spcBef>
              <a:defRPr lang="ru-RU" sz="1800"/>
            </a:lvl4pPr>
            <a:lvl5pPr marL="283464"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ru-RU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ru-RU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ru-RU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ru-RU" sz="1800"/>
            </a:lvl4pPr>
            <a:lvl5pPr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indent="-283464">
              <a:spcBef>
                <a:spcPts val="1000"/>
              </a:spcBef>
              <a:defRPr lang="ru-RU" sz="1800"/>
            </a:lvl2pPr>
            <a:lvl3pPr indent="-283464">
              <a:spcBef>
                <a:spcPts val="1000"/>
              </a:spcBef>
              <a:defRPr lang="ru-RU" sz="1800"/>
            </a:lvl3pPr>
            <a:lvl4pPr indent="-283464">
              <a:spcBef>
                <a:spcPts val="1000"/>
              </a:spcBef>
              <a:defRPr lang="ru-RU" sz="1800"/>
            </a:lvl4pPr>
            <a:lvl5pPr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/>
              <a:t>Щелкните, чтобы добавить рисунок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Полилиния: Фигура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2" name="Полилиния: фигура 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3" name="Изображение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44" name="Номер слайда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6" name="Изображение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21" name="Изображение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Номер слайда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ru-RU" sz="1200">
                <a:solidFill>
                  <a:schemeClr val="accent6"/>
                </a:solidFill>
                <a:latin typeface="+mn-lt"/>
                <a:cs typeface="+mn-cs" panose="020B0604020202020204" pitchFamily="34" charset="0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ru-RU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2931" y="810227"/>
            <a:ext cx="5746140" cy="3831221"/>
          </a:xfrm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ИГРА </a:t>
            </a:r>
            <a:r>
              <a:rPr lang="en-US" dirty="0"/>
              <a:t>“</a:t>
            </a:r>
            <a:r>
              <a:rPr lang="ru-RU" dirty="0"/>
              <a:t>Гильдия Хранителей леса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3213716" cy="272770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1BD01-9519-25E3-404A-22C32B44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реализации приложения использованы следующие библиотеки: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367333-AC1B-9DD3-862D-76C9C9309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/>
              <a:t>sys</a:t>
            </a:r>
            <a:br>
              <a:rPr lang="ru-RU" dirty="0"/>
            </a:br>
            <a:r>
              <a:rPr lang="ru-RU" dirty="0"/>
              <a:t>sqlite3 – для работы с базой данных</a:t>
            </a:r>
            <a:br>
              <a:rPr lang="ru-RU" dirty="0"/>
            </a:br>
            <a:r>
              <a:rPr lang="ru-RU" dirty="0" err="1"/>
              <a:t>pygame</a:t>
            </a:r>
            <a:br>
              <a:rPr lang="ru-RU" dirty="0"/>
            </a:br>
            <a:r>
              <a:rPr lang="ru-RU" dirty="0" err="1"/>
              <a:t>random</a:t>
            </a:r>
            <a:br>
              <a:rPr lang="ru-RU" dirty="0"/>
            </a:br>
            <a:r>
              <a:rPr lang="ru-RU" dirty="0"/>
              <a:t>PyQt6 – для реализации системы авторизации</a:t>
            </a:r>
            <a:br>
              <a:rPr lang="ru-RU" dirty="0"/>
            </a:br>
            <a:r>
              <a:rPr lang="ru-RU" dirty="0" err="1"/>
              <a:t>os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FAAB8D-08EE-64DA-74D1-1A7846CB29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98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3EB3E-6F11-AEB5-24F3-097E91FCE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6A446C-5E13-737E-C690-699237856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 «Гильдия Хранителей леса» представляет собой игру, разработанный с использованием библиотеки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yGame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Персонаж является членом гильдии и выполняет поручения. Лес оформлен в виде лабиринта.  В самом лесу есть ловушки, телепорты, монстры. Целью проекта является разработка игры с элементами сюжета.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74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6DC12-8DAB-678C-09D7-76F1678F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B57A1-BB4D-AF58-9481-1F7A43C56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Реализации игры было использовано несколько основных классов, каждый из которых отвечает за свою функциональность. Класс `Player` управляет поведением персонажа, включая его движение и столкновения с другими объектами. Класс `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Tile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` отвечает за отображение плиток уровня, таких как стены и пустые клетки. Класс `Monster` отвечает за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передвежение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монстра. Класс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StartForm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отвечает за функционал окна с авторизацией.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97C95896-3453-EBFD-D9D5-EED20F3E60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99994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253EB-B27E-39D4-C135-23F3309A3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Интересные 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9C0338-318A-F6A5-85AA-365E1F1D9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разработки были применены некоторые интересные техники, такие как проверка на столкновения с помощью метода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colliderect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(), который проверяет пересеклись ли определенная клетка с персонажем. Также использовалась система анимации персонажа. Для реализации уровней использовалась текстовая карта, позволяющая легко модифицировать уровень и его элементы. Задействована база данных для хранения прогресса уровней.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231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9A3E7-9CCD-5B37-A1F3-5C957D1E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Базы данных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C0E21C-348E-0AD9-B73E-830C8188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ru-RU" smtClean="0"/>
              <a:pPr/>
              <a:t>6</a:t>
            </a:fld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20EFCA-F64B-A071-FE5D-5B90197D3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indent="449580" algn="just">
              <a:lnSpc>
                <a:spcPct val="115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 реализует работу с базой данных. В БД храниться логин и пароль пользователя, прогресс прохождения уровней и их описание.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697C9BC-1C7A-A375-5A54-F84E1F410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DA16A4-ACFC-7917-4FD1-1E723C34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276" y="641404"/>
            <a:ext cx="2838846" cy="34771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392D9-B557-1048-52BF-460C0E89E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2" y="3928767"/>
            <a:ext cx="5630061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2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0DD82B-A45F-C56B-BF44-61BDEE4A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1819" y="190344"/>
            <a:ext cx="10671048" cy="1362057"/>
          </a:xfrm>
        </p:spPr>
        <p:txBody>
          <a:bodyPr/>
          <a:lstStyle/>
          <a:p>
            <a:r>
              <a:rPr lang="ru-RU" dirty="0"/>
              <a:t>Окно</a:t>
            </a:r>
            <a:br>
              <a:rPr lang="ru-RU" dirty="0"/>
            </a:br>
            <a:r>
              <a:rPr lang="ru-RU" dirty="0"/>
              <a:t> авторизации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B0C658B-1C2E-DA4E-4A0B-7CD168D7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ru-RU" smtClean="0"/>
              <a:pPr/>
              <a:t>7</a:t>
            </a:fld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1A5E2-85E8-8245-BAEC-DD87D460A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20" y="0"/>
            <a:ext cx="57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3C69-4550-8216-2E56-E5E70FC0C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73"/>
            <a:ext cx="6308111" cy="1362057"/>
          </a:xfrm>
        </p:spPr>
        <p:txBody>
          <a:bodyPr/>
          <a:lstStyle/>
          <a:p>
            <a:r>
              <a:rPr lang="ru-RU" dirty="0"/>
              <a:t>Выбор уровня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5E3F58-8BFC-30E6-D61B-DED190AA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ru-RU" smtClean="0"/>
              <a:pPr/>
              <a:t>8</a:t>
            </a:fld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74F7B3-3385-755A-AF11-FB2A4D18B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857" y="166472"/>
            <a:ext cx="6308110" cy="65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50527-FEEF-A021-C988-ACD6ACFF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0"/>
            <a:ext cx="4848746" cy="1362057"/>
          </a:xfrm>
        </p:spPr>
        <p:txBody>
          <a:bodyPr/>
          <a:lstStyle/>
          <a:p>
            <a:r>
              <a:rPr lang="ru-RU" dirty="0"/>
              <a:t>Игровое поле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5B5A9BC-88A6-B003-FB33-4B089491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ru-RU" smtClean="0"/>
              <a:pPr/>
              <a:t>9</a:t>
            </a:fld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894849-A1B1-62B5-58C0-707A408A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9" y="-1"/>
            <a:ext cx="6584302" cy="69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96843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Times new Roman"/>
        <a:ea typeface=""/>
        <a:cs typeface="Times new Roma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9_TF78438558_Win32" id="{20174D6F-D900-4129-ACAC-D46CF5FD4DB7}" vid="{268851D2-D7B5-4873-88EC-188753A90A6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{1CCD66E6-7473-4AA0-A3A8-5C66731769BB}tf78438558_win32</Template>
  <TotalTime>13</TotalTime>
  <Words>253</Words>
  <Application>Microsoft Office PowerPoint</Application>
  <PresentationFormat>Широкоэкранный</PresentationFormat>
  <Paragraphs>20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Times new Roman</vt:lpstr>
      <vt:lpstr>Times new Roman</vt:lpstr>
      <vt:lpstr>Пользовательская</vt:lpstr>
      <vt:lpstr>ИГРА “Гильдия Хранителей леса”</vt:lpstr>
      <vt:lpstr>Для реализации приложения использованы следующие библиотеки: </vt:lpstr>
      <vt:lpstr>Идея</vt:lpstr>
      <vt:lpstr>Классы</vt:lpstr>
      <vt:lpstr>Интересные технологии</vt:lpstr>
      <vt:lpstr>Базы данных</vt:lpstr>
      <vt:lpstr>Окно  авторизации</vt:lpstr>
      <vt:lpstr>Выбор уровня</vt:lpstr>
      <vt:lpstr>Игровое поле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Vlas Oleshitsky</dc:creator>
  <cp:lastModifiedBy>Vlas Oleshitsky</cp:lastModifiedBy>
  <cp:revision>2</cp:revision>
  <dcterms:created xsi:type="dcterms:W3CDTF">2025-01-20T20:36:31Z</dcterms:created>
  <dcterms:modified xsi:type="dcterms:W3CDTF">2025-01-27T13:58:19Z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